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790C3-50CA-4146-9311-6426C2BA0259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28D72-39E7-42BC-BDD7-9DA9933CF5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4BDD3-5E1A-481B-8FCE-D42E54AD384D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0F7EB-ABFD-4D70-99CB-193CED889A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3E6CB-E837-474A-9B2B-C5D4345644C1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8ECA-CF5A-4416-80B9-F92097052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810C7-2881-4703-82DE-6E3C9944A2E7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9055F-D1AB-4A39-A4C7-EC1322C4C1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63986-6FD9-445E-995A-D9790305697E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8238D-6F2C-4451-8AC2-8C30EE0D96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630DE-5F4F-4909-A5F0-4CA329BF16A1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20B24-4998-43F5-B371-1CFD5DC65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4E258-4925-49D9-8A85-AB404A330151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2CE3A-31DC-4AF0-9374-323AD3DA4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982C9-04EB-4F96-9275-79CB0933CBBA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4C20C-38FF-4F8B-9B0E-DDCA6365B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A314B-8786-4F46-BD62-C96D9006FFE0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3A38C-9028-470B-A5C6-0D6FA9CE68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40DCF-66A0-474E-BC79-2BEEA3CE486B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747B1-F03C-4D9E-980A-FCF428E3C7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360C0-D145-4812-AD6E-764E60922750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9F2BE-6273-46DE-B399-F1E17A3C0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5B42FEF-F282-4882-8AC2-334EDBA09920}" type="datetimeFigureOut">
              <a:rPr lang="ru-RU"/>
              <a:pPr>
                <a:defRPr/>
              </a:pPr>
              <a:t>15.12.2015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2A66E3-6776-46B0-9020-8C6E049BB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8" r:id="rId3"/>
    <p:sldLayoutId id="2147483705" r:id="rId4"/>
    <p:sldLayoutId id="2147483704" r:id="rId5"/>
    <p:sldLayoutId id="2147483703" r:id="rId6"/>
    <p:sldLayoutId id="2147483702" r:id="rId7"/>
    <p:sldLayoutId id="2147483701" r:id="rId8"/>
    <p:sldLayoutId id="2147483700" r:id="rId9"/>
    <p:sldLayoutId id="2147483699" r:id="rId10"/>
    <p:sldLayoutId id="214748369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58324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876925"/>
            <a:ext cx="6400800" cy="215900"/>
          </a:xfrm>
        </p:spPr>
        <p:txBody>
          <a:bodyPr>
            <a:normAutofit fontScale="32500" lnSpcReduction="20000"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13315" name="Picture 2" descr="http://t0.gstatic.com/images?q=tbn:ANd9GcSrb_pIQmGu4rPooIF1Km9_fFMPqWmDzLAzxfYwApRiGEKtx3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76250"/>
            <a:ext cx="2770188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http://t1.gstatic.com/images?q=tbn:ANd9GcTuedk-fbRe_MG7sPXpR3wKx3IZjAojeYTQ2TwKB2JzoIXPvZ8h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836613"/>
            <a:ext cx="2889250" cy="216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 descr="http://t2.gstatic.com/images?q=tbn:ANd9GcTTnwUyjey6HzknmH-cRj8RUzJX-JmocUO1G53H2afJjZkAu0t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3284538"/>
            <a:ext cx="2160588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8" descr="http://t3.gstatic.com/images?q=tbn:ANd9GcSSj1-M40RWjIuyX8Vz3oLssK4EOiJAh-lIYUlnblJCqXj3nt9B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2781300"/>
            <a:ext cx="24257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0" descr="http://t0.gstatic.com/images?q=tbn:ANd9GcQuAer14m_hZkNJx3J7Xn7CufY1FVPDEESJUXnF0vmyScXl0KE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1863" y="692150"/>
            <a:ext cx="27559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12" descr="http://t0.gstatic.com/images?q=tbn:ANd9GcQ8nmo206RnphREipPwnABTCt-gc0neBSQFuvpqm9EOu4hbx31suQ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88075" y="3141663"/>
            <a:ext cx="2260600" cy="297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976937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4339" name="Picture 2" descr="http://t1.gstatic.com/images?q=tbn:ANd9GcRTDxa9M1GyJsvZ_mqilS4V6F8xR0-I9XpgVvi_tRhqfC3chC7Bc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3375"/>
            <a:ext cx="2659063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http://t1.gstatic.com/images?q=tbn:ANd9GcRbrvbSz61CuRBLlBMof_dn-6RxVGgivbf9VckZZR0X_h7WrGD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3573463"/>
            <a:ext cx="3529013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 descr="http://t2.gstatic.com/images?q=tbn:ANd9GcQNdHC05IEEp7eMmAK1DHZsyUVe9Fr4jVot0GOnjZvJdPvXMA9i0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20713"/>
            <a:ext cx="453707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6192837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5363" name="Picture 2" descr="http://t1.gstatic.com/images?q=tbn:ANd9GcSl14FiCOwyTHtPUxRFlONmpb5Fx3qNzeui_KXXKvogyML3oC1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3598862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http://t3.gstatic.com/images?q=tbn:ANd9GcRLewd_vsH-nA0UzBITsfcl0BkOEgVs9OxlbpCETtye-eWBZz_C8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60350"/>
            <a:ext cx="396081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 descr="http://t0.gstatic.com/images?q=tbn:ANd9GcSUFaCnVDwlu0tZVyaaoQe6dlewlqgZA0El_VJ_tyasI7a2s6hxd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357563"/>
            <a:ext cx="3889375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 descr="http://t3.gstatic.com/images?q=tbn:ANd9GcQb2K7WzurhHxda8pu3q-s343b-EjRfO-a44DkcBC46ZmNKWqtat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3284538"/>
            <a:ext cx="367188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/>
              <a:t>Тема урока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i="1" cap="all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Витраж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Витраж</a:t>
            </a:r>
            <a:endParaRPr lang="ru-RU" dirty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smtClean="0"/>
              <a:t>Витра́ж</a:t>
            </a:r>
            <a:r>
              <a:rPr lang="ru-RU" smtClean="0"/>
              <a:t> (фр. vitre — оконное стекло, от лат. vitrum — стекло) — произведение декоративного искусства изобразительного или орнаментального характера из цветного стекла, рассчитанное на сквозное освещение и предназначенное для заполнения проёма, чаще всего оконного, в каком-либо архитектурном сооружении.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60350"/>
            <a:ext cx="8229600" cy="61928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smtClean="0">
                <a:solidFill>
                  <a:srgbClr val="253D75"/>
                </a:solidFill>
              </a:rPr>
              <a:t>Рождение витража, можно датировать приблизительно VI –VII вв. нашей эры, когда для создания особой эмоциональной атмосферы витражи стала использовать христианская католическая церковь.</a:t>
            </a:r>
          </a:p>
          <a:p>
            <a:pPr>
              <a:lnSpc>
                <a:spcPct val="80000"/>
              </a:lnSpc>
            </a:pPr>
            <a:r>
              <a:rPr lang="ru-RU" sz="3200" b="1" i="1" smtClean="0">
                <a:solidFill>
                  <a:srgbClr val="253D75"/>
                </a:solidFill>
              </a:rPr>
              <a:t>Сначала витражное искусство используется  только в церквях, храмах, дворцовых зданиях. Но позднее интерес к витражам проявляется и со стороны светского общества.</a:t>
            </a:r>
          </a:p>
          <a:p>
            <a:pPr>
              <a:lnSpc>
                <a:spcPct val="80000"/>
              </a:lnSpc>
            </a:pPr>
            <a:endParaRPr lang="ru-RU" sz="3200" b="1" smtClean="0">
              <a:solidFill>
                <a:srgbClr val="253D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dirty="0">
                <a:solidFill>
                  <a:schemeClr val="accent4">
                    <a:lumMod val="75000"/>
                  </a:schemeClr>
                </a:solidFill>
              </a:rPr>
              <a:t>Витражи в России</a:t>
            </a:r>
            <a:br>
              <a:rPr lang="ru-RU" i="1" dirty="0">
                <a:solidFill>
                  <a:schemeClr val="accent4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Сегодня витражное искусство в России стремительно развивается. </a:t>
            </a: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Витражные 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мастерские используют технологии витражного искусства в своих работах, будь то декоративное остекление окон, мебель или небольшие сувениры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Работа в группах</a:t>
            </a:r>
            <a:endParaRPr lang="ru-RU" dirty="0"/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Тест на соответствие (проверка)</a:t>
            </a:r>
          </a:p>
          <a:p>
            <a:r>
              <a:rPr lang="ru-RU" smtClean="0"/>
              <a:t>1 в, л                2 з, а               3 д, ж </a:t>
            </a:r>
          </a:p>
          <a:p>
            <a:r>
              <a:rPr lang="ru-RU" smtClean="0"/>
              <a:t>4 г, и                 5 б, к               6 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Техника выполнения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solidFill>
                  <a:srgbClr val="253D75"/>
                </a:solidFill>
              </a:rPr>
              <a:t>Выбрать эскиз .</a:t>
            </a:r>
          </a:p>
          <a:p>
            <a:r>
              <a:rPr lang="ru-RU" b="1" smtClean="0">
                <a:solidFill>
                  <a:srgbClr val="253D75"/>
                </a:solidFill>
              </a:rPr>
              <a:t>Разобрать рамку и вытащить из неё стекло.</a:t>
            </a:r>
          </a:p>
          <a:p>
            <a:r>
              <a:rPr lang="ru-RU" b="1" smtClean="0">
                <a:solidFill>
                  <a:srgbClr val="253D75"/>
                </a:solidFill>
              </a:rPr>
              <a:t>Положить стекло на эскиз.</a:t>
            </a:r>
          </a:p>
          <a:p>
            <a:r>
              <a:rPr lang="ru-RU" b="1" smtClean="0">
                <a:solidFill>
                  <a:srgbClr val="253D75"/>
                </a:solidFill>
              </a:rPr>
              <a:t>Закрасить красками витраж соответственно с цветом на эскизе внутри контурных линий.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5400" b="1" i="1" dirty="0" smtClean="0">
                <a:solidFill>
                  <a:schemeClr val="accent4">
                    <a:lumMod val="75000"/>
                  </a:schemeClr>
                </a:solidFill>
              </a:rPr>
              <a:t>Желаю творческих успехов!!!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Детские работы</a:t>
            </a:r>
            <a:endParaRPr lang="ru-RU" dirty="0"/>
          </a:p>
        </p:txBody>
      </p:sp>
      <p:pic>
        <p:nvPicPr>
          <p:cNvPr id="23554" name="Содержимое 3" descr="http://www.maam.ru/upload/blogs/a43b22a586f89c44654a35d04075a304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125538"/>
            <a:ext cx="3938588" cy="5254625"/>
          </a:xfrm>
        </p:spPr>
      </p:pic>
      <p:pic>
        <p:nvPicPr>
          <p:cNvPr id="23555" name="Рисунок 4" descr="http://ivbb.ru/domain_dependent/ivbb.ru/uploadify/fabdedd3368e5d2c8ca52e779734e78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908050"/>
            <a:ext cx="42767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4578" name="Содержимое 3" descr="http://in-dee.ru/upload/resize_cache/iblock/a27/388_388_2/a27476334a75f740c73b2f232abbd3e7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268413"/>
            <a:ext cx="3695700" cy="3695700"/>
          </a:xfrm>
        </p:spPr>
      </p:pic>
      <p:pic>
        <p:nvPicPr>
          <p:cNvPr id="24579" name="Picture 2" descr="http://www.bennettsartglass.com/freepatsept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052513"/>
            <a:ext cx="44958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5602" name="Picture 2" descr="C:\Users\user\Desktop\IMG_20150201_201739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8275" y="1412875"/>
            <a:ext cx="4683125" cy="3744913"/>
          </a:xfrm>
        </p:spPr>
      </p:pic>
      <p:pic>
        <p:nvPicPr>
          <p:cNvPr id="25603" name="Picture 3" descr="C:\Users\user\Desktop\IMG_20150201_202306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908050"/>
            <a:ext cx="3748088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6626" name="Picture 2" descr="C:\Users\user\Desktop\IMG_20150201_202525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836613"/>
            <a:ext cx="3616325" cy="4824412"/>
          </a:xfrm>
        </p:spPr>
      </p:pic>
      <p:pic>
        <p:nvPicPr>
          <p:cNvPr id="26627" name="Picture 3" descr="C:\Users\user\Desktop\IMG_20150201_202745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549275"/>
            <a:ext cx="3922713" cy="575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195</TotalTime>
  <Words>151</Words>
  <Application>Microsoft Office PowerPoint</Application>
  <PresentationFormat>Экран (4:3)</PresentationFormat>
  <Paragraphs>13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Times New Roman</vt:lpstr>
      <vt:lpstr>Arial</vt:lpstr>
      <vt:lpstr>Wingdings 2</vt:lpstr>
      <vt:lpstr>Wingdings</vt:lpstr>
      <vt:lpstr>Wingdings 3</vt:lpstr>
      <vt:lpstr>Calibri</vt:lpstr>
      <vt:lpstr>Апекс</vt:lpstr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2015-01-25T17:33:20Z</dcterms:created>
  <dcterms:modified xsi:type="dcterms:W3CDTF">2015-12-15T08:27:09Z</dcterms:modified>
</cp:coreProperties>
</file>